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114B00-F028-4263-A287-F6E716DCA9A4}" type="datetimeFigureOut">
              <a:rPr lang="en-IN" smtClean="0"/>
              <a:pPr/>
              <a:t>09-04-2018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124003D-A288-4767-B85E-E62932C202B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6000" smtClean="0"/>
              <a:t>HISTORY OF MICROBIOLOGY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27200" y="3854548"/>
            <a:ext cx="8534400" cy="946052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Mrs. Kanchan</a:t>
            </a:r>
          </a:p>
          <a:p>
            <a:r>
              <a:rPr lang="en-US" dirty="0" smtClean="0"/>
              <a:t>Ch. Bansi Lal Govt. Polytechnic, Bhiwani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753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latin typeface="+mn-lt"/>
              </a:rPr>
              <a:t>			</a:t>
            </a:r>
            <a:r>
              <a:rPr lang="en-IN" sz="2800" b="1" u="sng" dirty="0" smtClean="0">
                <a:latin typeface="+mn-lt"/>
              </a:rPr>
              <a:t>HISTORY OF MICROBIOLOGY</a:t>
            </a:r>
            <a:endParaRPr lang="en-IN" sz="2800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146413"/>
            <a:ext cx="10515600" cy="5445456"/>
          </a:xfrm>
        </p:spPr>
        <p:txBody>
          <a:bodyPr>
            <a:normAutofit/>
          </a:bodyPr>
          <a:lstStyle/>
          <a:p>
            <a:r>
              <a:rPr lang="en-IN" sz="2000" dirty="0" smtClean="0"/>
              <a:t>(1220-1292) Produced the disease by invisible living organism.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Scientist- Roger Bacon</a:t>
            </a:r>
          </a:p>
          <a:p>
            <a:r>
              <a:rPr lang="en-IN" sz="2000" dirty="0" smtClean="0"/>
              <a:t>(1665) Description of cells in a piece of pork.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Robert Hooke</a:t>
            </a:r>
          </a:p>
          <a:p>
            <a:r>
              <a:rPr lang="en-IN" sz="2000" dirty="0" smtClean="0"/>
              <a:t>(1667) Observe little animals.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Antony Leeuwenhock</a:t>
            </a:r>
          </a:p>
          <a:p>
            <a:r>
              <a:rPr lang="en-IN" sz="2000" dirty="0" smtClean="0"/>
              <a:t>(1713-1781) Concluded that bacteria originated from the meat.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Scientist-John Needham</a:t>
            </a:r>
          </a:p>
          <a:p>
            <a:r>
              <a:rPr lang="en-IN" sz="2000" dirty="0" smtClean="0"/>
              <a:t>(1796) First scientific small pox vaccination.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Edward Jenner</a:t>
            </a:r>
          </a:p>
          <a:p>
            <a:r>
              <a:rPr lang="en-IN" sz="2000" dirty="0" smtClean="0"/>
              <a:t>(1820-1893) Concluded that dust contains the germs.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John Tyndall</a:t>
            </a:r>
          </a:p>
          <a:p>
            <a:r>
              <a:rPr lang="en-IN" sz="2000" dirty="0" smtClean="0"/>
              <a:t>(1862) Spotted germ theory of disease.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Louis Pasteur</a:t>
            </a: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131162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464024"/>
            <a:ext cx="10515600" cy="6086901"/>
          </a:xfrm>
        </p:spPr>
        <p:txBody>
          <a:bodyPr>
            <a:normAutofit lnSpcReduction="10000"/>
          </a:bodyPr>
          <a:lstStyle/>
          <a:p>
            <a:r>
              <a:rPr lang="en-IN" sz="2000" dirty="0" smtClean="0"/>
              <a:t>(1867) Developed antiseptic surgery.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Joseph Lister</a:t>
            </a:r>
          </a:p>
          <a:p>
            <a:r>
              <a:rPr lang="en-IN" sz="2000" dirty="0" smtClean="0"/>
              <a:t>(1881) Growth of bacteria on solid media.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Robert Koch</a:t>
            </a:r>
          </a:p>
          <a:p>
            <a:r>
              <a:rPr lang="en-IN" sz="2000" dirty="0" smtClean="0"/>
              <a:t>(1882) Developed acid fast stain.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Paul Ehrlich</a:t>
            </a:r>
          </a:p>
          <a:p>
            <a:r>
              <a:rPr lang="en-IN" sz="2000" dirty="0" smtClean="0"/>
              <a:t>(1884) Developed green stain.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Christian Gram</a:t>
            </a:r>
          </a:p>
          <a:p>
            <a:r>
              <a:rPr lang="en-IN" sz="2000" dirty="0" smtClean="0"/>
              <a:t>(1885) First rabies respiration.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Louis Pasteur</a:t>
            </a:r>
          </a:p>
          <a:p>
            <a:r>
              <a:rPr lang="en-IN" sz="2000" dirty="0" smtClean="0"/>
              <a:t>(1887) Invented petri dish.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</a:t>
            </a:r>
            <a:r>
              <a:rPr lang="en-IN" sz="2000" dirty="0" err="1" smtClean="0"/>
              <a:t>R.J.Petri</a:t>
            </a:r>
            <a:endParaRPr lang="en-IN" sz="2000" dirty="0" smtClean="0"/>
          </a:p>
          <a:p>
            <a:r>
              <a:rPr lang="en-IN" sz="2000" dirty="0" smtClean="0"/>
              <a:t>(1892) Discovered virus.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</a:t>
            </a:r>
            <a:r>
              <a:rPr lang="en-IN" sz="2000" dirty="0" err="1" smtClean="0"/>
              <a:t>D.I.Ivanovski</a:t>
            </a:r>
            <a:endParaRPr lang="en-IN" sz="2000" dirty="0" smtClean="0"/>
          </a:p>
          <a:p>
            <a:r>
              <a:rPr lang="en-IN" sz="2000" dirty="0" smtClean="0"/>
              <a:t>(1899) Recognised viral dependence on cell for production.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</a:t>
            </a:r>
            <a:r>
              <a:rPr lang="en-IN" sz="2000" dirty="0" err="1" smtClean="0"/>
              <a:t>Martinus</a:t>
            </a:r>
            <a:r>
              <a:rPr lang="en-IN" sz="2000" dirty="0" smtClean="0"/>
              <a:t> </a:t>
            </a:r>
            <a:r>
              <a:rPr lang="en-IN" sz="2000" dirty="0" err="1" smtClean="0"/>
              <a:t>Beijerinek</a:t>
            </a: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389500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491319"/>
            <a:ext cx="10515600" cy="5964072"/>
          </a:xfrm>
        </p:spPr>
        <p:txBody>
          <a:bodyPr>
            <a:normAutofit/>
          </a:bodyPr>
          <a:lstStyle/>
          <a:p>
            <a:r>
              <a:rPr lang="en-IN" sz="2000" dirty="0" smtClean="0"/>
              <a:t>(1900) Proved mosquito carry the yellow fever agent.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Walter Reed</a:t>
            </a:r>
          </a:p>
          <a:p>
            <a:r>
              <a:rPr lang="en-IN" sz="2000" dirty="0" smtClean="0"/>
              <a:t>(1928) Discovered Penicillin.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Alexander Flaming</a:t>
            </a:r>
          </a:p>
          <a:p>
            <a:r>
              <a:rPr lang="en-IN" sz="2000" dirty="0" smtClean="0"/>
              <a:t>(1977) Developed a method to sequence DNA.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W. Gilbert and F. Sanger</a:t>
            </a:r>
          </a:p>
          <a:p>
            <a:r>
              <a:rPr lang="en-IN" sz="2000" dirty="0" smtClean="0"/>
              <a:t>(1983) PCR invented.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Scientist- </a:t>
            </a:r>
            <a:r>
              <a:rPr lang="en-IN" sz="2000" dirty="0" err="1" smtClean="0"/>
              <a:t>Kary</a:t>
            </a:r>
            <a:r>
              <a:rPr lang="en-IN" sz="2000" dirty="0" smtClean="0"/>
              <a:t> Mullis</a:t>
            </a:r>
          </a:p>
          <a:p>
            <a:r>
              <a:rPr lang="en-IN" sz="2000" dirty="0" smtClean="0"/>
              <a:t>(1995) First microbial genomic sequence published (H. </a:t>
            </a:r>
            <a:r>
              <a:rPr lang="en-IN" sz="2000" dirty="0" err="1" smtClean="0"/>
              <a:t>influenzal</a:t>
            </a:r>
            <a:r>
              <a:rPr lang="en-IN" sz="2000" dirty="0" smtClean="0"/>
              <a:t>).</a:t>
            </a:r>
          </a:p>
          <a:p>
            <a:pPr marL="0" indent="0">
              <a:buNone/>
            </a:pPr>
            <a:r>
              <a:rPr lang="en-IN" sz="2000"/>
              <a:t>	</a:t>
            </a:r>
            <a:r>
              <a:rPr lang="en-IN" sz="2000" smtClean="0"/>
              <a:t>				 Scientist- TIGR</a:t>
            </a: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3630950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</TotalTime>
  <Words>44</Words>
  <Application>Microsoft Office PowerPoint</Application>
  <PresentationFormat>Custom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HISTORY OF MICROBIOLOGY</vt:lpstr>
      <vt:lpstr>   HISTORY OF MICROBIOLOGY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HISTORY OF MICROBIOLOGY</dc:title>
  <dc:creator>om</dc:creator>
  <cp:lastModifiedBy>GPB Food Tech</cp:lastModifiedBy>
  <cp:revision>7</cp:revision>
  <dcterms:created xsi:type="dcterms:W3CDTF">2018-04-03T12:58:21Z</dcterms:created>
  <dcterms:modified xsi:type="dcterms:W3CDTF">2018-04-09T10:00:54Z</dcterms:modified>
</cp:coreProperties>
</file>